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Deň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Šetríme elektrickú energiu</a:t>
            </a:r>
          </a:p>
          <a:p>
            <a:r>
              <a:rPr lang="sk-SK" dirty="0" smtClean="0"/>
              <a:t>Lea Uhliariková, Natália Béreš, Olívia Bajanová 4.B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1482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to energia?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Energia je schopnosť konať prácu. Energiu potrebujeme na všetko, čo robíme. Získava sa spracovaním, či využitím rôznych zdrojov (drevo, ropa, vietor, voda, slnko…), pričom vzniká teplo, svetlo, </a:t>
            </a:r>
            <a:r>
              <a:rPr lang="sk-SK" dirty="0" smtClean="0"/>
              <a:t>pohyb,... . </a:t>
            </a:r>
          </a:p>
          <a:p>
            <a:r>
              <a:rPr lang="sk-SK" dirty="0" smtClean="0"/>
              <a:t>Energia </a:t>
            </a:r>
            <a:r>
              <a:rPr lang="sk-SK" dirty="0"/>
              <a:t>teda môže existovať v rôznych </a:t>
            </a:r>
            <a:r>
              <a:rPr lang="sk-SK" dirty="0" smtClean="0"/>
              <a:t>podobách: </a:t>
            </a:r>
            <a:r>
              <a:rPr lang="sk-SK" dirty="0"/>
              <a:t>svetelná, tepelná, elektrická, mechanická, chemická, atómová. Pre človeka je najdôležitejším dodávateľom energie jedlo. </a:t>
            </a:r>
            <a:endParaRPr lang="sk-SK" dirty="0" smtClean="0"/>
          </a:p>
          <a:p>
            <a:r>
              <a:rPr lang="sk-SK" dirty="0" smtClean="0"/>
              <a:t>Ako vy využívate energiu? </a:t>
            </a:r>
            <a:endParaRPr lang="sk-SK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45" y="4022411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8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Ako sa mení energia</a:t>
            </a:r>
            <a:br>
              <a:rPr lang="sk-SK" dirty="0" smtClean="0"/>
            </a:br>
            <a:r>
              <a:rPr lang="sk-SK" sz="2800" dirty="0" smtClean="0"/>
              <a:t>Diskutujte o zdroji a premene energie na obrázkoch:</a:t>
            </a:r>
            <a:endParaRPr lang="sk-SK" sz="2800" dirty="0"/>
          </a:p>
        </p:txBody>
      </p:sp>
      <p:pic>
        <p:nvPicPr>
          <p:cNvPr id="2050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93" y="2431098"/>
            <a:ext cx="4572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431098"/>
            <a:ext cx="2585083" cy="25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58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Elektrospotrebiče</a:t>
            </a:r>
            <a:br>
              <a:rPr lang="sk-SK" dirty="0" smtClean="0"/>
            </a:br>
            <a:r>
              <a:rPr lang="sk-SK" sz="3100" dirty="0" smtClean="0"/>
              <a:t>Na čo menia energiu tieto elektrospotrebiče?</a:t>
            </a:r>
            <a:br>
              <a:rPr lang="sk-SK" sz="3100" dirty="0" smtClean="0"/>
            </a:br>
            <a:endParaRPr lang="sk-SK" sz="31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212" y="2184889"/>
            <a:ext cx="2158511" cy="2158511"/>
          </a:xfrm>
          <a:prstGeom prst="rect">
            <a:avLst/>
          </a:prstGeom>
        </p:spPr>
      </p:pic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63" y="2230046"/>
            <a:ext cx="2068196" cy="206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59" y="4429644"/>
            <a:ext cx="4881661" cy="20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420" y="2275204"/>
            <a:ext cx="4254060" cy="17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00" y="4152661"/>
            <a:ext cx="2591800" cy="24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6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Ako sa </a:t>
            </a:r>
            <a:r>
              <a:rPr lang="sk-SK" dirty="0" smtClean="0"/>
              <a:t>ku nám dostane elektrický prúd?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Prečítajte si predložené texty a spoločne hľadajte odpovede na otázky v pracovnom liste. Dozviete sa, ako sa elektrický prúd dostane z elektrickej zásuvky ku elektrospotrebičom.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Odkiaľ prichádza elektrina do nášho domu?</a:t>
            </a:r>
            <a:br>
              <a:rPr lang="sk-SK" dirty="0" smtClean="0"/>
            </a:br>
            <a:r>
              <a:rPr lang="sk-SK" sz="3100" dirty="0" smtClean="0"/>
              <a:t>Viete pomenovať druhy elektrární na obrázkoch?</a:t>
            </a:r>
            <a:endParaRPr lang="sk-SK" sz="3100" dirty="0"/>
          </a:p>
        </p:txBody>
      </p:sp>
      <p:pic>
        <p:nvPicPr>
          <p:cNvPr id="1026" name="Picture 2" descr="blog_im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875" y="1855324"/>
            <a:ext cx="3212626" cy="22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55" y="1948604"/>
            <a:ext cx="3247805" cy="21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05" y="1855324"/>
            <a:ext cx="3387725" cy="225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09" y="4316095"/>
            <a:ext cx="3524885" cy="23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25" y="4439328"/>
            <a:ext cx="3746866" cy="20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0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Pozorujte pokus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Nasledujúce pokusy Vám ukážu, ako sa premieňa energia tepla a vody na </a:t>
            </a:r>
            <a:r>
              <a:rPr lang="sk-SK" dirty="0" smtClean="0"/>
              <a:t> </a:t>
            </a:r>
            <a:r>
              <a:rPr lang="sk-SK" dirty="0" smtClean="0"/>
              <a:t>pohyb. </a:t>
            </a:r>
          </a:p>
          <a:p>
            <a:r>
              <a:rPr lang="sk-SK" dirty="0" smtClean="0"/>
              <a:t>V elektrárňach voda, vietor, teplo, para a iné zdroje roztáčajú turbíny a turbína vyrába elektrickú energiu.</a:t>
            </a:r>
          </a:p>
          <a:p>
            <a:r>
              <a:rPr lang="sk-SK" dirty="0" smtClean="0"/>
              <a:t>Niektoré zdroje, ktoré dávajú do pohybu turbíny v elektrárňach sa míňajú a sú neobnoviteľné (napríklad uhlie alebo plyn).</a:t>
            </a:r>
          </a:p>
          <a:p>
            <a:r>
              <a:rPr lang="sk-SK" dirty="0" smtClean="0"/>
              <a:t>Niektoré zdroje sú síce obnoviteľné (slnko, vietor,...), ale nie sú dostupné stále.</a:t>
            </a:r>
          </a:p>
          <a:p>
            <a:r>
              <a:rPr lang="sk-SK" dirty="0" smtClean="0"/>
              <a:t>Preto musíme elektrickú energiu šetriť, je to veľmi dôležité pre našu planétu.</a:t>
            </a:r>
          </a:p>
          <a:p>
            <a:r>
              <a:rPr lang="sk-SK" dirty="0" smtClean="0"/>
              <a:t>Ako šetríš elektrickú energiu ty? Vieš uviesť aspoň jeden príklad, kde dokážeš šetriť elektrinu ty sám?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734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</a:t>
            </a:r>
            <a:endParaRPr lang="sk-SK" dirty="0"/>
          </a:p>
        </p:txBody>
      </p:sp>
      <p:pic>
        <p:nvPicPr>
          <p:cNvPr id="2050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21" y="1824990"/>
            <a:ext cx="378386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17630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186</Words>
  <Application>Microsoft Office PowerPoint</Application>
  <PresentationFormat>Širokouhlá</PresentationFormat>
  <Paragraphs>20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Dym</vt:lpstr>
      <vt:lpstr>Deň Zeme</vt:lpstr>
      <vt:lpstr>Čo je to energia?</vt:lpstr>
      <vt:lpstr>Ako sa mení energia Diskutujte o zdroji a premene energie na obrázkoch:</vt:lpstr>
      <vt:lpstr>Elektrospotrebiče Na čo menia energiu tieto elektrospotrebiče? </vt:lpstr>
      <vt:lpstr>Ako sa ku nám dostane elektrický prúd?</vt:lpstr>
      <vt:lpstr>Odkiaľ prichádza elektrina do nášho domu? Viete pomenovať druhy elektrární na obrázkoch?</vt:lpstr>
      <vt:lpstr>Pozorujte pokus</vt:lpstr>
      <vt:lpstr>Ďakujeme za pozornosť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Zeme</dc:title>
  <dc:creator>ucitel</dc:creator>
  <cp:lastModifiedBy>ucitel</cp:lastModifiedBy>
  <cp:revision>11</cp:revision>
  <dcterms:created xsi:type="dcterms:W3CDTF">2022-03-31T11:38:05Z</dcterms:created>
  <dcterms:modified xsi:type="dcterms:W3CDTF">2022-04-08T11:53:34Z</dcterms:modified>
</cp:coreProperties>
</file>