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Ako znížiť množstvo odpadu v domácnosti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Domáci jogurt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1288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Ideme jesť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Tip na podávanie</a:t>
            </a:r>
          </a:p>
          <a:p>
            <a:r>
              <a:rPr lang="sk-SK" dirty="0" smtClean="0"/>
              <a:t>Do prírodného jogurtu môžete</a:t>
            </a:r>
          </a:p>
          <a:p>
            <a:pPr marL="0" indent="0">
              <a:buNone/>
            </a:pPr>
            <a:r>
              <a:rPr lang="sk-SK" dirty="0" smtClean="0"/>
              <a:t>Pridať mrazené alebo čerstvé ovocie,</a:t>
            </a:r>
          </a:p>
          <a:p>
            <a:pPr marL="0" indent="0">
              <a:buNone/>
            </a:pPr>
            <a:r>
              <a:rPr lang="sk-SK" dirty="0" smtClean="0"/>
              <a:t>Med, semienka, orechy, ovsené vločky</a:t>
            </a:r>
          </a:p>
          <a:p>
            <a:pPr marL="0" indent="0">
              <a:buNone/>
            </a:pPr>
            <a:r>
              <a:rPr lang="sk-SK" dirty="0" smtClean="0"/>
              <a:t>Čokoládu, Škoricu, banány, Džem...</a:t>
            </a:r>
          </a:p>
          <a:p>
            <a:pPr marL="0" indent="0">
              <a:buNone/>
            </a:pPr>
            <a:r>
              <a:rPr lang="sk-SK" dirty="0" smtClean="0"/>
              <a:t>Dobrú chuť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1761" y="3045445"/>
            <a:ext cx="4476775" cy="20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25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Ďakujeme za pozornosť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913775" y="2367092"/>
            <a:ext cx="10363826" cy="3424107"/>
          </a:xfrm>
        </p:spPr>
        <p:txBody>
          <a:bodyPr/>
          <a:lstStyle/>
          <a:p>
            <a:r>
              <a:rPr lang="sk-SK" dirty="0" smtClean="0"/>
              <a:t>Dajte nám vedieť ako sa vám darilo</a:t>
            </a:r>
            <a:endParaRPr lang="sk-SK" dirty="0"/>
          </a:p>
        </p:txBody>
      </p:sp>
      <p:sp>
        <p:nvSpPr>
          <p:cNvPr id="5" name="Zástupný objekt pre obsah 2"/>
          <p:cNvSpPr txBox="1">
            <a:spLocks/>
          </p:cNvSpPr>
          <p:nvPr/>
        </p:nvSpPr>
        <p:spPr>
          <a:xfrm>
            <a:off x="913775" y="2367092"/>
            <a:ext cx="1036382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/>
              <a:t>Dajte nám vedieť ako sa vám darilo</a:t>
            </a:r>
            <a:endParaRPr lang="sk-SK" dirty="0"/>
          </a:p>
        </p:txBody>
      </p:sp>
      <p:sp>
        <p:nvSpPr>
          <p:cNvPr id="6" name="Zástupný objekt pre obsah 2"/>
          <p:cNvSpPr txBox="1">
            <a:spLocks/>
          </p:cNvSpPr>
          <p:nvPr/>
        </p:nvSpPr>
        <p:spPr>
          <a:xfrm>
            <a:off x="913775" y="2367092"/>
            <a:ext cx="10363826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smtClean="0"/>
              <a:t>Dajte nám vedieť ako sa vám darilo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9432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 nás doma za týždeň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Štvorčlenná rodina kupuje jogurty každý deň pre každého člena domácnosti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62" y="2852498"/>
            <a:ext cx="6877050" cy="38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2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Chceme to obmedziť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Na takéto množstvo</a:t>
            </a:r>
          </a:p>
          <a:p>
            <a:r>
              <a:rPr lang="sk-SK" dirty="0" smtClean="0"/>
              <a:t>Jogurty nám chutia</a:t>
            </a:r>
          </a:p>
          <a:p>
            <a:r>
              <a:rPr lang="sk-SK" dirty="0" smtClean="0"/>
              <a:t>Ako to urobíme?</a:t>
            </a:r>
          </a:p>
          <a:p>
            <a:r>
              <a:rPr lang="sk-SK" dirty="0" smtClean="0"/>
              <a:t>Vyrobíme si domáci jogurt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0821" y="2562310"/>
            <a:ext cx="4046048" cy="24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potrebujeme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Liter plnotučného Čerstvého mlieka s obsahom tuku aspoň 3,5%</a:t>
            </a:r>
          </a:p>
          <a:p>
            <a:r>
              <a:rPr lang="sk-SK" dirty="0" smtClean="0"/>
              <a:t>Jeden malý biely jogurt s jogurtovými kultúrami</a:t>
            </a:r>
          </a:p>
          <a:p>
            <a:r>
              <a:rPr lang="sk-SK" dirty="0" smtClean="0"/>
              <a:t>Hrniec</a:t>
            </a:r>
          </a:p>
          <a:p>
            <a:r>
              <a:rPr lang="sk-SK" dirty="0" smtClean="0"/>
              <a:t>Teplomer (nemusí byť, vyskúšajte teplotu prstom)</a:t>
            </a:r>
          </a:p>
          <a:p>
            <a:r>
              <a:rPr lang="sk-SK" dirty="0" smtClean="0"/>
              <a:t>Dva čisté pollitrové poháre na nový jogurt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502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Krok prvý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Mlieko nalejte do hrnca a zohrejte na teplotu cca 37°C</a:t>
            </a:r>
          </a:p>
          <a:p>
            <a:r>
              <a:rPr lang="sk-SK" dirty="0" smtClean="0"/>
              <a:t>Ak nemáte potravinársky teplomer, môžete teplotu mlieka </a:t>
            </a:r>
          </a:p>
          <a:p>
            <a:pPr marL="0" indent="0">
              <a:buNone/>
            </a:pPr>
            <a:r>
              <a:rPr lang="sk-SK" dirty="0" smtClean="0"/>
              <a:t>Vyskúšať prstom (ruky musia byť umyté!) Mlieko má byť teplé,</a:t>
            </a:r>
          </a:p>
          <a:p>
            <a:pPr marL="0" indent="0">
              <a:buNone/>
            </a:pPr>
            <a:r>
              <a:rPr lang="sk-SK" dirty="0" smtClean="0"/>
              <a:t> nie horúce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257" y="2142900"/>
            <a:ext cx="5664806" cy="26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49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Krok druhý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Do hrnca zamiešajte jeden biely jogurt</a:t>
            </a:r>
          </a:p>
          <a:p>
            <a:r>
              <a:rPr lang="sk-SK" dirty="0" smtClean="0"/>
              <a:t>Jogurt rozmiešajte poriadne, aby v mlieku neplávali hrudky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3448" y="4263412"/>
            <a:ext cx="3143247" cy="145156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6503" y="4295417"/>
            <a:ext cx="3099459" cy="143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1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Krok tretí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Mlieko s jogurtom nalejte do pripravených pohárov</a:t>
            </a:r>
          </a:p>
          <a:p>
            <a:r>
              <a:rPr lang="sk-SK" dirty="0" smtClean="0"/>
              <a:t>Poháre môžu byť aj menšie, napríklad 4- 5 menších</a:t>
            </a:r>
          </a:p>
          <a:p>
            <a:r>
              <a:rPr lang="sk-SK" dirty="0" smtClean="0"/>
              <a:t>Keď budete mať viac skúseností s výrobou bieleho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Jogurtu, môžete si </a:t>
            </a:r>
            <a:r>
              <a:rPr lang="sk-SK" dirty="0" smtClean="0"/>
              <a:t>Do </a:t>
            </a:r>
            <a:r>
              <a:rPr lang="sk-SK" dirty="0" smtClean="0"/>
              <a:t>nich dať domáci Džem alebo </a:t>
            </a:r>
          </a:p>
          <a:p>
            <a:pPr marL="0" indent="0">
              <a:buNone/>
            </a:pPr>
            <a:r>
              <a:rPr lang="sk-SK" dirty="0" smtClean="0"/>
              <a:t>Čokoládu so škoricou a mliečnu zmes naliať až potom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5502" y="3156878"/>
            <a:ext cx="3957013" cy="23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Krok Štvrtý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Rúru rozohrejte na 30°C a vypneme ju</a:t>
            </a:r>
          </a:p>
          <a:p>
            <a:r>
              <a:rPr lang="sk-SK" dirty="0" smtClean="0"/>
              <a:t>Poháre s jogurtom do nej vložíme a necháme aspoň 10 hodín v teple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3363780"/>
            <a:ext cx="6682740" cy="308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7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Krok piaty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dirty="0" smtClean="0"/>
              <a:t>Jogurt je pripravený na konzumovanie</a:t>
            </a:r>
          </a:p>
          <a:p>
            <a:r>
              <a:rPr lang="sk-SK" dirty="0" smtClean="0"/>
              <a:t>Skladujeme ho samozrejme v chladničke</a:t>
            </a:r>
          </a:p>
          <a:p>
            <a:r>
              <a:rPr lang="sk-SK" dirty="0" smtClean="0"/>
              <a:t>Pri budúcej výrobe jogurtu môžeme použiť vlastný </a:t>
            </a:r>
          </a:p>
          <a:p>
            <a:pPr marL="0" indent="0">
              <a:buNone/>
            </a:pPr>
            <a:r>
              <a:rPr lang="sk-SK" dirty="0" smtClean="0"/>
              <a:t>jogurt (ak nejaký zostane)</a:t>
            </a:r>
          </a:p>
          <a:p>
            <a:pPr marL="0" indent="0">
              <a:buNone/>
            </a:pPr>
            <a:r>
              <a:rPr lang="sk-SK" dirty="0" smtClean="0"/>
              <a:t>A tak znížiť množstvo odpadu ešte viac.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3262" y="2528445"/>
            <a:ext cx="5024386" cy="23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6135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49</TotalTime>
  <Words>289</Words>
  <Application>Microsoft Office PowerPoint</Application>
  <PresentationFormat>Širokouhlá</PresentationFormat>
  <Paragraphs>49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4" baseType="lpstr">
      <vt:lpstr>Arial</vt:lpstr>
      <vt:lpstr>Tw Cen MT</vt:lpstr>
      <vt:lpstr>Kvapka</vt:lpstr>
      <vt:lpstr>Ako znížiť množstvo odpadu v domácnosti</vt:lpstr>
      <vt:lpstr>U nás doma za týždeň</vt:lpstr>
      <vt:lpstr>Chceme to obmedziť</vt:lpstr>
      <vt:lpstr>Čo potrebujeme?</vt:lpstr>
      <vt:lpstr>Krok prvý</vt:lpstr>
      <vt:lpstr>Krok druhý</vt:lpstr>
      <vt:lpstr>Krok tretí</vt:lpstr>
      <vt:lpstr>Krok Štvrtý</vt:lpstr>
      <vt:lpstr>Krok piaty</vt:lpstr>
      <vt:lpstr>Ideme jesť</vt:lpstr>
      <vt:lpstr>Ďakujeme za pozornosť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znížiť množstvo odpadu v domácnosti</dc:title>
  <dc:creator>ucitel</dc:creator>
  <cp:lastModifiedBy>ucitel</cp:lastModifiedBy>
  <cp:revision>7</cp:revision>
  <dcterms:created xsi:type="dcterms:W3CDTF">2020-12-22T09:06:35Z</dcterms:created>
  <dcterms:modified xsi:type="dcterms:W3CDTF">2021-01-25T13:09:41Z</dcterms:modified>
</cp:coreProperties>
</file>