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587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924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376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306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716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765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45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791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5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189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0451-321B-4F2B-AA47-D7217FBBB186}" type="datetimeFigureOut">
              <a:rPr lang="sk-SK" smtClean="0"/>
              <a:t>1. 4. 2020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BC57-045E-4B9A-BF92-BB114EA71C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73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cdn.discordapp.com/attachments/626088708860411944/694989797910904872/accomplishmen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933" y="1484784"/>
            <a:ext cx="6020894" cy="541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2353" y="153708"/>
            <a:ext cx="7772400" cy="1470025"/>
          </a:xfrm>
        </p:spPr>
        <p:txBody>
          <a:bodyPr/>
          <a:lstStyle/>
          <a:p>
            <a:r>
              <a:rPr lang="sk-SK" dirty="0" smtClean="0">
                <a:latin typeface="Bahnschrift SemiBold" pitchFamily="34" charset="0"/>
              </a:rPr>
              <a:t>12 </a:t>
            </a:r>
            <a:r>
              <a:rPr lang="sk-SK" dirty="0" err="1" smtClean="0">
                <a:latin typeface="Bahnschrift SemiBold" pitchFamily="34" charset="0"/>
              </a:rPr>
              <a:t>Great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Accomplishments</a:t>
            </a:r>
            <a:r>
              <a:rPr lang="sk-SK" dirty="0" smtClean="0">
                <a:latin typeface="Bahnschrift SemiBold" pitchFamily="34" charset="0"/>
              </a:rPr>
              <a:t> </a:t>
            </a:r>
            <a:endParaRPr lang="sk-SK" dirty="0">
              <a:latin typeface="Bahnschrift SemiBold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646467" y="6237312"/>
            <a:ext cx="6400800" cy="1752600"/>
          </a:xfrm>
        </p:spPr>
        <p:txBody>
          <a:bodyPr/>
          <a:lstStyle/>
          <a:p>
            <a:r>
              <a:rPr lang="sk-SK" dirty="0" smtClean="0">
                <a:solidFill>
                  <a:schemeClr val="tx1"/>
                </a:solidFill>
                <a:latin typeface="Bahnschrift SemiBold" pitchFamily="34" charset="0"/>
              </a:rPr>
              <a:t>Michal Mních 7.A</a:t>
            </a:r>
            <a:endParaRPr lang="sk-SK" dirty="0">
              <a:solidFill>
                <a:schemeClr val="tx1"/>
              </a:solidFill>
              <a:latin typeface="Bahnschrift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59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 SemiBold" pitchFamily="34" charset="0"/>
              </a:rPr>
              <a:t>My </a:t>
            </a:r>
            <a:r>
              <a:rPr lang="sk-SK" dirty="0" err="1" smtClean="0">
                <a:latin typeface="Bahnschrift SemiBold" pitchFamily="34" charset="0"/>
              </a:rPr>
              <a:t>Accomplishments</a:t>
            </a:r>
            <a:endParaRPr lang="sk-SK" dirty="0">
              <a:latin typeface="Bahnschrift Semi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3500" dirty="0" smtClean="0">
                <a:latin typeface="Bahnschrift SemiBold" pitchFamily="34" charset="0"/>
              </a:rPr>
              <a:t>- I </a:t>
            </a:r>
            <a:r>
              <a:rPr lang="sk-SK" sz="3500" dirty="0" err="1" smtClean="0">
                <a:latin typeface="Bahnschrift SemiBold" pitchFamily="34" charset="0"/>
              </a:rPr>
              <a:t>have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gotten</a:t>
            </a:r>
            <a:r>
              <a:rPr lang="sk-SK" sz="3500" dirty="0" smtClean="0">
                <a:latin typeface="Bahnschrift SemiBold" pitchFamily="34" charset="0"/>
              </a:rPr>
              <a:t> 1st </a:t>
            </a:r>
            <a:r>
              <a:rPr lang="sk-SK" sz="3500" dirty="0" err="1" smtClean="0">
                <a:latin typeface="Bahnschrift SemiBold" pitchFamily="34" charset="0"/>
              </a:rPr>
              <a:t>place</a:t>
            </a:r>
            <a:r>
              <a:rPr lang="sk-SK" sz="3500" dirty="0" smtClean="0">
                <a:latin typeface="Bahnschrift SemiBold" pitchFamily="34" charset="0"/>
              </a:rPr>
              <a:t> in a </a:t>
            </a:r>
            <a:r>
              <a:rPr lang="sk-SK" sz="3500" dirty="0" err="1" smtClean="0">
                <a:latin typeface="Bahnschrift SemiBold" pitchFamily="34" charset="0"/>
              </a:rPr>
              <a:t>skiing</a:t>
            </a:r>
            <a:r>
              <a:rPr lang="sk-SK" sz="3500" dirty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competition</a:t>
            </a:r>
            <a:endParaRPr lang="sk-SK" sz="3500" dirty="0" smtClean="0">
              <a:latin typeface="Bahnschrift SemiBold" pitchFamily="34" charset="0"/>
            </a:endParaRPr>
          </a:p>
          <a:p>
            <a:pPr marL="0" indent="0">
              <a:buNone/>
            </a:pPr>
            <a:r>
              <a:rPr lang="sk-SK" sz="3500" dirty="0" smtClean="0">
                <a:latin typeface="Bahnschrift SemiBold" pitchFamily="34" charset="0"/>
              </a:rPr>
              <a:t>- I </a:t>
            </a:r>
            <a:r>
              <a:rPr lang="sk-SK" sz="3500" dirty="0" err="1" smtClean="0">
                <a:latin typeface="Bahnschrift SemiBold" pitchFamily="34" charset="0"/>
              </a:rPr>
              <a:t>have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gotten</a:t>
            </a:r>
            <a:r>
              <a:rPr lang="sk-SK" sz="3500" dirty="0" smtClean="0">
                <a:latin typeface="Bahnschrift SemiBold" pitchFamily="34" charset="0"/>
              </a:rPr>
              <a:t> 1st </a:t>
            </a:r>
            <a:r>
              <a:rPr lang="sk-SK" sz="3500" dirty="0" err="1" smtClean="0">
                <a:latin typeface="Bahnschrift SemiBold" pitchFamily="34" charset="0"/>
              </a:rPr>
              <a:t>place</a:t>
            </a:r>
            <a:r>
              <a:rPr lang="sk-SK" sz="3500" dirty="0" smtClean="0">
                <a:latin typeface="Bahnschrift SemiBold" pitchFamily="34" charset="0"/>
              </a:rPr>
              <a:t> in </a:t>
            </a:r>
            <a:r>
              <a:rPr lang="sk-SK" sz="3500" dirty="0" err="1" smtClean="0">
                <a:latin typeface="Bahnschrift SemiBold" pitchFamily="34" charset="0"/>
              </a:rPr>
              <a:t>an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English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competition</a:t>
            </a:r>
            <a:endParaRPr lang="sk-SK" sz="3500" dirty="0" smtClean="0">
              <a:latin typeface="Bahnschrift SemiBold" pitchFamily="34" charset="0"/>
            </a:endParaRPr>
          </a:p>
          <a:p>
            <a:pPr marL="0" indent="0">
              <a:buNone/>
            </a:pPr>
            <a:r>
              <a:rPr lang="sk-SK" sz="3500" dirty="0" smtClean="0">
                <a:latin typeface="Bahnschrift SemiBold" pitchFamily="34" charset="0"/>
              </a:rPr>
              <a:t>- I </a:t>
            </a:r>
            <a:r>
              <a:rPr lang="sk-SK" sz="3500" dirty="0" err="1" smtClean="0">
                <a:latin typeface="Bahnschrift SemiBold" pitchFamily="34" charset="0"/>
              </a:rPr>
              <a:t>haven‘t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broken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any</a:t>
            </a:r>
            <a:r>
              <a:rPr lang="sk-SK" sz="3500" dirty="0" smtClean="0">
                <a:latin typeface="Bahnschrift SemiBold" pitchFamily="34" charset="0"/>
              </a:rPr>
              <a:t> bone </a:t>
            </a:r>
            <a:r>
              <a:rPr lang="sk-SK" sz="3500" dirty="0" err="1" smtClean="0">
                <a:latin typeface="Bahnschrift SemiBold" pitchFamily="34" charset="0"/>
              </a:rPr>
              <a:t>yet</a:t>
            </a:r>
            <a:endParaRPr lang="sk-SK" sz="3500" dirty="0" smtClean="0">
              <a:latin typeface="Bahnschrift SemiBold" pitchFamily="34" charset="0"/>
            </a:endParaRPr>
          </a:p>
          <a:p>
            <a:pPr marL="0" indent="0">
              <a:buNone/>
            </a:pPr>
            <a:r>
              <a:rPr lang="sk-SK" sz="3500" dirty="0" smtClean="0">
                <a:latin typeface="Bahnschrift SemiBold" pitchFamily="34" charset="0"/>
              </a:rPr>
              <a:t>- I </a:t>
            </a:r>
            <a:r>
              <a:rPr lang="sk-SK" sz="3500" dirty="0" err="1" smtClean="0">
                <a:latin typeface="Bahnschrift SemiBold" pitchFamily="34" charset="0"/>
              </a:rPr>
              <a:t>have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learnt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how</a:t>
            </a:r>
            <a:r>
              <a:rPr lang="sk-SK" sz="3500" dirty="0" smtClean="0">
                <a:latin typeface="Bahnschrift SemiBold" pitchFamily="34" charset="0"/>
              </a:rPr>
              <a:t> to </a:t>
            </a:r>
            <a:r>
              <a:rPr lang="sk-SK" sz="3500" dirty="0" err="1" smtClean="0">
                <a:latin typeface="Bahnschrift SemiBold" pitchFamily="34" charset="0"/>
              </a:rPr>
              <a:t>skate</a:t>
            </a:r>
            <a:r>
              <a:rPr lang="sk-SK" sz="3500" dirty="0" smtClean="0">
                <a:latin typeface="Bahnschrift SemiBold" pitchFamily="34" charset="0"/>
              </a:rPr>
              <a:t> on </a:t>
            </a:r>
            <a:r>
              <a:rPr lang="sk-SK" sz="3500" dirty="0" err="1" smtClean="0">
                <a:latin typeface="Bahnschrift SemiBold" pitchFamily="34" charset="0"/>
              </a:rPr>
              <a:t>ice</a:t>
            </a:r>
            <a:endParaRPr lang="sk-SK" sz="3500" dirty="0">
              <a:latin typeface="Bahnschrift SemiBold" pitchFamily="34" charset="0"/>
            </a:endParaRPr>
          </a:p>
        </p:txBody>
      </p:sp>
      <p:pic>
        <p:nvPicPr>
          <p:cNvPr id="3076" name="Picture 4" descr="Free Pictures Of Ice Skates, Download Free Clip Art, Free Clip Ar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2952327" cy="286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30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ahnschrift SemiBold" pitchFamily="34" charset="0"/>
              </a:rPr>
              <a:t>Matuš</a:t>
            </a:r>
            <a:r>
              <a:rPr lang="sk-SK" dirty="0" smtClean="0">
                <a:latin typeface="Bahnschrift SemiBold" pitchFamily="34" charset="0"/>
              </a:rPr>
              <a:t>‘ </a:t>
            </a:r>
            <a:r>
              <a:rPr lang="sk-SK" dirty="0" err="1" smtClean="0">
                <a:latin typeface="Bahnschrift SemiBold" pitchFamily="34" charset="0"/>
              </a:rPr>
              <a:t>Accomplishments</a:t>
            </a:r>
            <a:endParaRPr lang="sk-SK" dirty="0">
              <a:latin typeface="Bahnschrift Semi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3500" dirty="0" err="1" smtClean="0">
                <a:latin typeface="Bahnschrift SemiBold" pitchFamily="34" charset="0"/>
              </a:rPr>
              <a:t>He</a:t>
            </a:r>
            <a:r>
              <a:rPr lang="sk-SK" sz="3500" dirty="0" smtClean="0">
                <a:latin typeface="Bahnschrift SemiBold" pitchFamily="34" charset="0"/>
              </a:rPr>
              <a:t> has </a:t>
            </a:r>
            <a:r>
              <a:rPr lang="sk-SK" sz="3500" dirty="0" err="1" smtClean="0">
                <a:latin typeface="Bahnschrift SemiBold" pitchFamily="34" charset="0"/>
              </a:rPr>
              <a:t>learnt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how</a:t>
            </a:r>
            <a:r>
              <a:rPr lang="sk-SK" sz="3500" dirty="0" smtClean="0">
                <a:latin typeface="Bahnschrift SemiBold" pitchFamily="34" charset="0"/>
              </a:rPr>
              <a:t> to </a:t>
            </a:r>
            <a:r>
              <a:rPr lang="sk-SK" sz="3500" dirty="0" err="1" smtClean="0">
                <a:latin typeface="Bahnschrift SemiBold" pitchFamily="34" charset="0"/>
              </a:rPr>
              <a:t>cook</a:t>
            </a:r>
            <a:endParaRPr lang="sk-SK" sz="3500" dirty="0" smtClean="0">
              <a:latin typeface="Bahnschrift SemiBold" pitchFamily="34" charset="0"/>
            </a:endParaRPr>
          </a:p>
          <a:p>
            <a:pPr>
              <a:buFontTx/>
              <a:buChar char="-"/>
            </a:pPr>
            <a:r>
              <a:rPr lang="sk-SK" sz="3500" dirty="0" err="1" smtClean="0">
                <a:latin typeface="Bahnschrift SemiBold" pitchFamily="34" charset="0"/>
              </a:rPr>
              <a:t>He</a:t>
            </a:r>
            <a:r>
              <a:rPr lang="sk-SK" sz="3500" dirty="0" smtClean="0">
                <a:latin typeface="Bahnschrift SemiBold" pitchFamily="34" charset="0"/>
              </a:rPr>
              <a:t> has </a:t>
            </a:r>
            <a:r>
              <a:rPr lang="sk-SK" sz="3500" dirty="0" err="1" smtClean="0">
                <a:latin typeface="Bahnschrift SemiBold" pitchFamily="34" charset="0"/>
              </a:rPr>
              <a:t>learnt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how</a:t>
            </a:r>
            <a:r>
              <a:rPr lang="sk-SK" sz="3500" dirty="0" smtClean="0">
                <a:latin typeface="Bahnschrift SemiBold" pitchFamily="34" charset="0"/>
              </a:rPr>
              <a:t> to </a:t>
            </a:r>
            <a:r>
              <a:rPr lang="sk-SK" sz="3500" dirty="0" err="1" smtClean="0">
                <a:latin typeface="Bahnschrift SemiBold" pitchFamily="34" charset="0"/>
              </a:rPr>
              <a:t>fight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with</a:t>
            </a:r>
            <a:r>
              <a:rPr lang="sk-SK" sz="3500" dirty="0" smtClean="0">
                <a:latin typeface="Bahnschrift SemiBold" pitchFamily="34" charset="0"/>
              </a:rPr>
              <a:t> a </a:t>
            </a:r>
            <a:r>
              <a:rPr lang="sk-SK" sz="3500" dirty="0" err="1" smtClean="0">
                <a:latin typeface="Bahnschrift SemiBold" pitchFamily="34" charset="0"/>
              </a:rPr>
              <a:t>sword</a:t>
            </a:r>
            <a:endParaRPr lang="sk-SK" sz="3500" dirty="0" smtClean="0">
              <a:latin typeface="Bahnschrift SemiBold" pitchFamily="34" charset="0"/>
            </a:endParaRPr>
          </a:p>
          <a:p>
            <a:pPr>
              <a:buFontTx/>
              <a:buChar char="-"/>
            </a:pPr>
            <a:r>
              <a:rPr lang="sk-SK" sz="3500" dirty="0" err="1" smtClean="0">
                <a:latin typeface="Bahnschrift SemiBold" pitchFamily="34" charset="0"/>
              </a:rPr>
              <a:t>He</a:t>
            </a:r>
            <a:r>
              <a:rPr lang="sk-SK" sz="3500" dirty="0" smtClean="0">
                <a:latin typeface="Bahnschrift SemiBold" pitchFamily="34" charset="0"/>
              </a:rPr>
              <a:t> has </a:t>
            </a:r>
            <a:r>
              <a:rPr lang="sk-SK" sz="3500" dirty="0" err="1" smtClean="0">
                <a:latin typeface="Bahnschrift SemiBold" pitchFamily="34" charset="0"/>
              </a:rPr>
              <a:t>learnt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how</a:t>
            </a:r>
            <a:r>
              <a:rPr lang="sk-SK" sz="3500" dirty="0" smtClean="0">
                <a:latin typeface="Bahnschrift SemiBold" pitchFamily="34" charset="0"/>
              </a:rPr>
              <a:t> to </a:t>
            </a:r>
            <a:r>
              <a:rPr lang="sk-SK" sz="3500" dirty="0" err="1" smtClean="0">
                <a:latin typeface="Bahnschrift SemiBold" pitchFamily="34" charset="0"/>
              </a:rPr>
              <a:t>speak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English</a:t>
            </a:r>
            <a:endParaRPr lang="sk-SK" sz="3500" dirty="0" smtClean="0">
              <a:latin typeface="Bahnschrift SemiBold" pitchFamily="34" charset="0"/>
            </a:endParaRPr>
          </a:p>
          <a:p>
            <a:pPr>
              <a:buFontTx/>
              <a:buChar char="-"/>
            </a:pPr>
            <a:r>
              <a:rPr lang="sk-SK" sz="3500" dirty="0" err="1" smtClean="0">
                <a:latin typeface="Bahnschrift SemiBold" pitchFamily="34" charset="0"/>
              </a:rPr>
              <a:t>He</a:t>
            </a:r>
            <a:r>
              <a:rPr lang="sk-SK" sz="3500" dirty="0" smtClean="0">
                <a:latin typeface="Bahnschrift SemiBold" pitchFamily="34" charset="0"/>
              </a:rPr>
              <a:t> has </a:t>
            </a:r>
            <a:r>
              <a:rPr lang="sk-SK" sz="3500" dirty="0" err="1" smtClean="0">
                <a:latin typeface="Bahnschrift SemiBold" pitchFamily="34" charset="0"/>
              </a:rPr>
              <a:t>learnt</a:t>
            </a:r>
            <a:r>
              <a:rPr lang="sk-SK" sz="3500" dirty="0" smtClean="0">
                <a:latin typeface="Bahnschrift SemiBold" pitchFamily="34" charset="0"/>
              </a:rPr>
              <a:t> </a:t>
            </a:r>
            <a:r>
              <a:rPr lang="sk-SK" sz="3500" dirty="0" err="1" smtClean="0">
                <a:latin typeface="Bahnschrift SemiBold" pitchFamily="34" charset="0"/>
              </a:rPr>
              <a:t>how</a:t>
            </a:r>
            <a:r>
              <a:rPr lang="sk-SK" sz="3500" dirty="0" smtClean="0">
                <a:latin typeface="Bahnschrift SemiBold" pitchFamily="34" charset="0"/>
              </a:rPr>
              <a:t> to </a:t>
            </a:r>
            <a:r>
              <a:rPr lang="sk-SK" sz="3500" dirty="0" err="1" smtClean="0">
                <a:latin typeface="Bahnschrift SemiBold" pitchFamily="34" charset="0"/>
              </a:rPr>
              <a:t>ride</a:t>
            </a:r>
            <a:r>
              <a:rPr lang="sk-SK" sz="3500" dirty="0" smtClean="0">
                <a:latin typeface="Bahnschrift SemiBold" pitchFamily="34" charset="0"/>
              </a:rPr>
              <a:t> a </a:t>
            </a:r>
            <a:r>
              <a:rPr lang="sk-SK" sz="3500" dirty="0" err="1" smtClean="0">
                <a:latin typeface="Bahnschrift SemiBold" pitchFamily="34" charset="0"/>
              </a:rPr>
              <a:t>bike</a:t>
            </a:r>
            <a:endParaRPr lang="sk-SK" sz="3500" dirty="0">
              <a:latin typeface="Bahnschrift SemiBold" pitchFamily="34" charset="0"/>
            </a:endParaRPr>
          </a:p>
        </p:txBody>
      </p:sp>
      <p:sp>
        <p:nvSpPr>
          <p:cNvPr id="4" name="AutoShape 2" descr="Samurai Putus Paku - Katana Png, Transparent Png , Transparent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https://cdn.discordapp.com/attachments/626088708860411944/694986132030619758/kata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5136">
            <a:off x="775235" y="3206228"/>
            <a:ext cx="7760179" cy="389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87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Bahnschrift SemiBold" pitchFamily="34" charset="0"/>
              </a:rPr>
              <a:t>Usain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Bolt‘s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Accomplishments</a:t>
            </a:r>
            <a:endParaRPr lang="sk-SK" dirty="0">
              <a:latin typeface="Bahnschrift SemiBold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556792"/>
            <a:ext cx="6336778" cy="348498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sk-SK" dirty="0" err="1" smtClean="0">
                <a:latin typeface="Bahnschrift SemiBold" pitchFamily="34" charset="0"/>
              </a:rPr>
              <a:t>He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>
                <a:latin typeface="Bahnschrift SemiBold" pitchFamily="34" charset="0"/>
              </a:rPr>
              <a:t>i</a:t>
            </a:r>
            <a:r>
              <a:rPr lang="sk-SK" dirty="0" err="1" smtClean="0">
                <a:latin typeface="Bahnschrift SemiBold" pitchFamily="34" charset="0"/>
              </a:rPr>
              <a:t>s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known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as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the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fastest</a:t>
            </a:r>
            <a:r>
              <a:rPr lang="sk-SK" dirty="0" smtClean="0">
                <a:latin typeface="Bahnschrift SemiBold" pitchFamily="34" charset="0"/>
              </a:rPr>
              <a:t> man </a:t>
            </a:r>
            <a:r>
              <a:rPr lang="sk-SK" dirty="0" err="1" smtClean="0">
                <a:latin typeface="Bahnschrift SemiBold" pitchFamily="34" charset="0"/>
              </a:rPr>
              <a:t>alive</a:t>
            </a:r>
            <a:r>
              <a:rPr lang="sk-SK" dirty="0" smtClean="0">
                <a:latin typeface="Bahnschrift SemiBold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sk-SK" dirty="0" err="1" smtClean="0">
                <a:latin typeface="Bahnschrift SemiBold" pitchFamily="34" charset="0"/>
              </a:rPr>
              <a:t>He</a:t>
            </a:r>
            <a:r>
              <a:rPr lang="sk-SK" dirty="0" smtClean="0">
                <a:latin typeface="Bahnschrift SemiBold" pitchFamily="34" charset="0"/>
              </a:rPr>
              <a:t> has </a:t>
            </a:r>
            <a:r>
              <a:rPr lang="sk-SK" dirty="0" err="1" smtClean="0">
                <a:latin typeface="Bahnschrift SemiBold" pitchFamily="34" charset="0"/>
              </a:rPr>
              <a:t>won</a:t>
            </a:r>
            <a:r>
              <a:rPr lang="sk-SK" dirty="0" smtClean="0">
                <a:latin typeface="Bahnschrift SemiBold" pitchFamily="34" charset="0"/>
              </a:rPr>
              <a:t> 9 </a:t>
            </a:r>
            <a:r>
              <a:rPr lang="sk-SK" dirty="0" err="1" smtClean="0">
                <a:latin typeface="Bahnschrift SemiBold" pitchFamily="34" charset="0"/>
              </a:rPr>
              <a:t>Olympic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gold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medals</a:t>
            </a:r>
            <a:endParaRPr lang="sk-SK" dirty="0" smtClean="0">
              <a:latin typeface="Bahnschrift SemiBold" pitchFamily="34" charset="0"/>
            </a:endParaRPr>
          </a:p>
          <a:p>
            <a:pPr>
              <a:buFontTx/>
              <a:buChar char="-"/>
            </a:pPr>
            <a:r>
              <a:rPr lang="sk-SK" dirty="0" err="1" smtClean="0">
                <a:latin typeface="Bahnschrift SemiBold" pitchFamily="34" charset="0"/>
              </a:rPr>
              <a:t>He</a:t>
            </a:r>
            <a:r>
              <a:rPr lang="sk-SK" dirty="0" smtClean="0">
                <a:latin typeface="Bahnschrift SemiBold" pitchFamily="34" charset="0"/>
              </a:rPr>
              <a:t> has </a:t>
            </a:r>
            <a:r>
              <a:rPr lang="sk-SK" dirty="0" err="1" smtClean="0">
                <a:latin typeface="Bahnschrift SemiBold" pitchFamily="34" charset="0"/>
              </a:rPr>
              <a:t>ran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the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men‘s</a:t>
            </a:r>
            <a:r>
              <a:rPr lang="sk-SK" dirty="0" smtClean="0">
                <a:latin typeface="Bahnschrift SemiBold" pitchFamily="34" charset="0"/>
              </a:rPr>
              <a:t> 100 meter </a:t>
            </a:r>
            <a:r>
              <a:rPr lang="sk-SK" dirty="0" err="1" smtClean="0">
                <a:latin typeface="Bahnschrift SemiBold" pitchFamily="34" charset="0"/>
              </a:rPr>
              <a:t>race</a:t>
            </a:r>
            <a:r>
              <a:rPr lang="sk-SK" dirty="0" smtClean="0">
                <a:latin typeface="Bahnschrift SemiBold" pitchFamily="34" charset="0"/>
              </a:rPr>
              <a:t> in 9.63 </a:t>
            </a:r>
            <a:r>
              <a:rPr lang="sk-SK" dirty="0" err="1" smtClean="0">
                <a:latin typeface="Bahnschrift SemiBold" pitchFamily="34" charset="0"/>
              </a:rPr>
              <a:t>seconds</a:t>
            </a:r>
            <a:endParaRPr lang="sk-SK" dirty="0" smtClean="0">
              <a:latin typeface="Bahnschrift SemiBold" pitchFamily="34" charset="0"/>
            </a:endParaRPr>
          </a:p>
          <a:p>
            <a:pPr>
              <a:buFontTx/>
              <a:buChar char="-"/>
            </a:pPr>
            <a:r>
              <a:rPr lang="sk-SK" dirty="0" err="1" smtClean="0">
                <a:latin typeface="Bahnschrift SemiBold" pitchFamily="34" charset="0"/>
              </a:rPr>
              <a:t>He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was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the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first</a:t>
            </a:r>
            <a:r>
              <a:rPr lang="sk-SK" dirty="0" smtClean="0">
                <a:latin typeface="Bahnschrift SemiBold" pitchFamily="34" charset="0"/>
              </a:rPr>
              <a:t> man in </a:t>
            </a:r>
            <a:r>
              <a:rPr lang="sk-SK" dirty="0" err="1" smtClean="0">
                <a:latin typeface="Bahnschrift SemiBold" pitchFamily="34" charset="0"/>
              </a:rPr>
              <a:t>Olympic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history</a:t>
            </a:r>
            <a:r>
              <a:rPr lang="sk-SK" dirty="0" smtClean="0">
                <a:latin typeface="Bahnschrift SemiBold" pitchFamily="34" charset="0"/>
              </a:rPr>
              <a:t> to </a:t>
            </a:r>
            <a:r>
              <a:rPr lang="sk-SK" dirty="0" err="1" smtClean="0">
                <a:latin typeface="Bahnschrift SemiBold" pitchFamily="34" charset="0"/>
              </a:rPr>
              <a:t>win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both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the</a:t>
            </a:r>
            <a:r>
              <a:rPr lang="sk-SK" dirty="0" smtClean="0">
                <a:latin typeface="Bahnschrift SemiBold" pitchFamily="34" charset="0"/>
              </a:rPr>
              <a:t> 100 meter and 200 meter </a:t>
            </a:r>
            <a:r>
              <a:rPr lang="sk-SK" dirty="0" err="1" smtClean="0">
                <a:latin typeface="Bahnschrift SemiBold" pitchFamily="34" charset="0"/>
              </a:rPr>
              <a:t>races</a:t>
            </a:r>
            <a:r>
              <a:rPr lang="sk-SK" dirty="0" smtClean="0">
                <a:latin typeface="Bahnschrift SemiBold" pitchFamily="34" charset="0"/>
              </a:rPr>
              <a:t> in </a:t>
            </a:r>
            <a:r>
              <a:rPr lang="sk-SK" dirty="0" err="1" smtClean="0">
                <a:latin typeface="Bahnschrift SemiBold" pitchFamily="34" charset="0"/>
              </a:rPr>
              <a:t>world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record</a:t>
            </a:r>
            <a:r>
              <a:rPr lang="sk-SK" dirty="0" smtClean="0">
                <a:latin typeface="Bahnschrift SemiBold" pitchFamily="34" charset="0"/>
              </a:rPr>
              <a:t> </a:t>
            </a:r>
            <a:r>
              <a:rPr lang="sk-SK" dirty="0" err="1" smtClean="0">
                <a:latin typeface="Bahnschrift SemiBold" pitchFamily="34" charset="0"/>
              </a:rPr>
              <a:t>times</a:t>
            </a:r>
            <a:endParaRPr lang="sk-SK" dirty="0">
              <a:latin typeface="Bahnschrift SemiBold" pitchFamily="34" charset="0"/>
            </a:endParaRPr>
          </a:p>
        </p:txBody>
      </p:sp>
      <p:pic>
        <p:nvPicPr>
          <p:cNvPr id="2050" name="Picture 2" descr="https://cdn.discordapp.com/attachments/626088708860411944/694987377311219813/usainbo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40768"/>
            <a:ext cx="424402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50360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128</Words>
  <Application>Microsoft Office PowerPoint</Application>
  <PresentationFormat>Prezentácia na obrazovke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12 Great Accomplishments </vt:lpstr>
      <vt:lpstr>My Accomplishments</vt:lpstr>
      <vt:lpstr>Matuš‘ Accomplishments</vt:lpstr>
      <vt:lpstr>Usain Bolt‘s Accomplishments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Great Accomplishments</dc:title>
  <dc:creator>MISKO</dc:creator>
  <cp:lastModifiedBy>MISKO</cp:lastModifiedBy>
  <cp:revision>8</cp:revision>
  <dcterms:created xsi:type="dcterms:W3CDTF">2020-04-01T17:39:36Z</dcterms:created>
  <dcterms:modified xsi:type="dcterms:W3CDTF">2020-04-01T19:24:20Z</dcterms:modified>
</cp:coreProperties>
</file>